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3C61-AC04-4BDB-BDD9-CB84FF5A07BA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CF8-3321-46A2-A282-78AAA36AEE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684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3C61-AC04-4BDB-BDD9-CB84FF5A07BA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CF8-3321-46A2-A282-78AAA36AEE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330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3C61-AC04-4BDB-BDD9-CB84FF5A07BA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CF8-3321-46A2-A282-78AAA36AEE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0408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3C61-AC04-4BDB-BDD9-CB84FF5A07BA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CF8-3321-46A2-A282-78AAA36AEE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83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3C61-AC04-4BDB-BDD9-CB84FF5A07BA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CF8-3321-46A2-A282-78AAA36AEE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84182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3C61-AC04-4BDB-BDD9-CB84FF5A07BA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CF8-3321-46A2-A282-78AAA36AEE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4971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3C61-AC04-4BDB-BDD9-CB84FF5A07BA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CF8-3321-46A2-A282-78AAA36AEE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3580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3C61-AC04-4BDB-BDD9-CB84FF5A07BA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CF8-3321-46A2-A282-78AAA36AEE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827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3C61-AC04-4BDB-BDD9-CB84FF5A07BA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CF8-3321-46A2-A282-78AAA36AEE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068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3C61-AC04-4BDB-BDD9-CB84FF5A07BA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CF8-3321-46A2-A282-78AAA36AEE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185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3C61-AC04-4BDB-BDD9-CB84FF5A07BA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CF8-3321-46A2-A282-78AAA36AEE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347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3C61-AC04-4BDB-BDD9-CB84FF5A07BA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CF8-3321-46A2-A282-78AAA36AEE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332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3C61-AC04-4BDB-BDD9-CB84FF5A07BA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CF8-3321-46A2-A282-78AAA36AEE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807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3C61-AC04-4BDB-BDD9-CB84FF5A07BA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CF8-3321-46A2-A282-78AAA36AEE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4196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3C61-AC04-4BDB-BDD9-CB84FF5A07BA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CF8-3321-46A2-A282-78AAA36AEE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699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3C61-AC04-4BDB-BDD9-CB84FF5A07BA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CF8-3321-46A2-A282-78AAA36AEE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72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D3C61-AC04-4BDB-BDD9-CB84FF5A07BA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35FCF8-3321-46A2-A282-78AAA36AEE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801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685800"/>
            <a:ext cx="7766936" cy="3365036"/>
          </a:xfrm>
        </p:spPr>
        <p:txBody>
          <a:bodyPr/>
          <a:lstStyle/>
          <a:p>
            <a:r>
              <a:rPr lang="ru-RU" dirty="0" smtClean="0"/>
              <a:t>Оценка рисков МБОУ «СОШ № 6» города Братска и планирование работы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8623" y="4404946"/>
            <a:ext cx="3585380" cy="742786"/>
          </a:xfrm>
        </p:spPr>
        <p:txBody>
          <a:bodyPr>
            <a:normAutofit fontScale="92500" lnSpcReduction="20000"/>
          </a:bodyPr>
          <a:lstStyle/>
          <a:p>
            <a:r>
              <a:rPr lang="ru-RU" sz="1400" dirty="0" smtClean="0"/>
              <a:t>Ефимова Оксана Александровна, </a:t>
            </a:r>
          </a:p>
          <a:p>
            <a:r>
              <a:rPr lang="ru-RU" sz="1400" dirty="0" smtClean="0"/>
              <a:t>куратор МБОУ «СОШ № 6» МО г. Братска Иркутской области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400990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908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Рисковый профиль. Уровень мотивации обучающихся </a:t>
            </a:r>
            <a:br>
              <a:rPr lang="ru-RU" sz="2400" dirty="0" smtClean="0"/>
            </a:br>
            <a:r>
              <a:rPr lang="ru-RU" sz="2400" dirty="0" smtClean="0"/>
              <a:t>(61 балл)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55076"/>
            <a:ext cx="10515600" cy="5574323"/>
          </a:xfrm>
        </p:spPr>
        <p:txBody>
          <a:bodyPr/>
          <a:lstStyle/>
          <a:p>
            <a:r>
              <a:rPr lang="ru-RU" dirty="0" smtClean="0"/>
              <a:t>Общая численность обучающихся – 447</a:t>
            </a:r>
          </a:p>
          <a:p>
            <a:r>
              <a:rPr lang="ru-RU" dirty="0" smtClean="0"/>
              <a:t>Группа риска – 3, опека – 14, ОДН – 1, ОВЗ – 6</a:t>
            </a:r>
          </a:p>
          <a:p>
            <a:r>
              <a:rPr lang="ru-RU" sz="2400" i="1" dirty="0" smtClean="0"/>
              <a:t>Сделано: </a:t>
            </a:r>
            <a:r>
              <a:rPr lang="ru-RU" i="1" dirty="0" smtClean="0"/>
              <a:t>Онлайн-путешествие </a:t>
            </a:r>
            <a:r>
              <a:rPr lang="ru-RU" sz="2400" i="1" dirty="0" smtClean="0"/>
              <a:t>         План: </a:t>
            </a:r>
            <a:r>
              <a:rPr lang="ru-RU" i="1" dirty="0" smtClean="0"/>
              <a:t>организация   	</a:t>
            </a:r>
            <a:r>
              <a:rPr lang="ru-RU" sz="2400" i="1" dirty="0" smtClean="0"/>
              <a:t>															</a:t>
            </a:r>
            <a:r>
              <a:rPr lang="ru-RU" i="1" dirty="0" smtClean="0"/>
              <a:t>взаимодействия </a:t>
            </a:r>
            <a:r>
              <a:rPr lang="ru-RU" sz="1400" i="1" dirty="0" smtClean="0"/>
              <a:t>(аграрное направление)</a:t>
            </a:r>
            <a:endParaRPr lang="ru-RU" sz="1400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4869" y="2397368"/>
            <a:ext cx="3521355" cy="373673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3224" y="2948353"/>
            <a:ext cx="3185746" cy="318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848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5962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Рисковый профиль. </a:t>
            </a:r>
            <a:r>
              <a:rPr lang="ru-RU" sz="2400" dirty="0" smtClean="0"/>
              <a:t>Уверенность учителей в своей педагогической компетентности (73 балла)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00200"/>
            <a:ext cx="8596668" cy="4441162"/>
          </a:xfrm>
        </p:spPr>
        <p:txBody>
          <a:bodyPr/>
          <a:lstStyle/>
          <a:p>
            <a:r>
              <a:rPr lang="ru-RU" b="1" i="1" dirty="0" smtClean="0"/>
              <a:t>Сделано</a:t>
            </a:r>
            <a:r>
              <a:rPr lang="ru-RU" dirty="0" smtClean="0"/>
              <a:t>:</a:t>
            </a:r>
          </a:p>
          <a:p>
            <a:r>
              <a:rPr lang="ru-RU" dirty="0" smtClean="0"/>
              <a:t>Создание рабочих групп по параллелям</a:t>
            </a:r>
          </a:p>
          <a:p>
            <a:r>
              <a:rPr lang="ru-RU" dirty="0" smtClean="0"/>
              <a:t>Определение «узких» целей </a:t>
            </a:r>
            <a:r>
              <a:rPr lang="ru-RU" dirty="0" err="1" smtClean="0"/>
              <a:t>взаимопосещения</a:t>
            </a:r>
            <a:endParaRPr lang="ru-RU" dirty="0" smtClean="0"/>
          </a:p>
          <a:p>
            <a:r>
              <a:rPr lang="ru-RU" dirty="0" err="1" smtClean="0"/>
              <a:t>Взаимопосещение</a:t>
            </a:r>
            <a:r>
              <a:rPr lang="ru-RU" dirty="0" smtClean="0"/>
              <a:t> уроков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b="1" i="1" dirty="0" smtClean="0"/>
              <a:t>План</a:t>
            </a:r>
            <a:r>
              <a:rPr lang="ru-RU" dirty="0" smtClean="0"/>
              <a:t>:</a:t>
            </a:r>
          </a:p>
          <a:p>
            <a:r>
              <a:rPr lang="ru-RU" dirty="0" smtClean="0"/>
              <a:t>Образовательный туризм</a:t>
            </a:r>
          </a:p>
          <a:p>
            <a:r>
              <a:rPr lang="ru-RU" dirty="0" smtClean="0"/>
              <a:t>Методический десант</a:t>
            </a:r>
          </a:p>
          <a:p>
            <a:r>
              <a:rPr lang="ru-RU" dirty="0" smtClean="0"/>
              <a:t>Организация внеурочной</a:t>
            </a:r>
          </a:p>
          <a:p>
            <a:pPr marL="0" indent="0">
              <a:buNone/>
            </a:pPr>
            <a:r>
              <a:rPr lang="ru-RU" dirty="0"/>
              <a:t>з</a:t>
            </a:r>
            <a:r>
              <a:rPr lang="ru-RU" dirty="0" smtClean="0"/>
              <a:t>анятости педагогов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75668" y="2998176"/>
            <a:ext cx="3892061" cy="291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332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9585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Рисковый профиль. </a:t>
            </a:r>
            <a:r>
              <a:rPr lang="ru-RU" sz="2400" dirty="0" smtClean="0"/>
              <a:t>Проявление родителями поддержки детей в учебе (73 балла)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7334" y="1389185"/>
            <a:ext cx="8596668" cy="4652177"/>
          </a:xfrm>
        </p:spPr>
        <p:txBody>
          <a:bodyPr/>
          <a:lstStyle/>
          <a:p>
            <a:r>
              <a:rPr lang="ru-RU" b="1" i="1" dirty="0"/>
              <a:t>Сделано</a:t>
            </a:r>
            <a:r>
              <a:rPr lang="ru-RU" dirty="0"/>
              <a:t>:</a:t>
            </a:r>
          </a:p>
          <a:p>
            <a:r>
              <a:rPr lang="ru-RU" dirty="0" smtClean="0"/>
              <a:t>Анализ (всего учащихся – 447, высшее образование – 70, ССО – 137, неблагополучные – 4)</a:t>
            </a:r>
          </a:p>
          <a:p>
            <a:r>
              <a:rPr lang="ru-RU" dirty="0" smtClean="0"/>
              <a:t>Работа ведется внутри классных коллективов</a:t>
            </a:r>
          </a:p>
          <a:p>
            <a:endParaRPr lang="ru-RU" dirty="0"/>
          </a:p>
          <a:p>
            <a:r>
              <a:rPr lang="ru-RU" b="1" i="1" dirty="0"/>
              <a:t>План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 smtClean="0"/>
              <a:t>Отход от традиционных родительских собраний</a:t>
            </a:r>
          </a:p>
          <a:p>
            <a:r>
              <a:rPr lang="ru-RU" dirty="0" smtClean="0"/>
              <a:t>Час просвещения (встречи с родителями по наболевшим вопросам: недовольство преподаванием, питание, проведение совместных событий)</a:t>
            </a:r>
          </a:p>
          <a:p>
            <a:r>
              <a:rPr lang="ru-RU" dirty="0" smtClean="0"/>
              <a:t>Благотворительный марафон (мастер-классы родителей и социальных партнеров – детям)</a:t>
            </a:r>
          </a:p>
          <a:p>
            <a:r>
              <a:rPr lang="ru-RU" dirty="0" smtClean="0"/>
              <a:t>Участие родителей в </a:t>
            </a:r>
            <a:r>
              <a:rPr lang="ru-RU" dirty="0" err="1" smtClean="0"/>
              <a:t>профориентационных</a:t>
            </a:r>
            <a:r>
              <a:rPr lang="ru-RU" dirty="0" smtClean="0"/>
              <a:t> событиях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79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61</TotalTime>
  <Words>183</Words>
  <Application>Microsoft Office PowerPoint</Application>
  <PresentationFormat>Произвольный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Оценка рисков МБОУ «СОШ № 6» города Братска и планирование работы</vt:lpstr>
      <vt:lpstr>Рисковый профиль. Уровень мотивации обучающихся  (61 балл)</vt:lpstr>
      <vt:lpstr>Рисковый профиль. Уверенность учителей в своей педагогической компетентности (73 балла)</vt:lpstr>
      <vt:lpstr>Рисковый профиль. Проявление родителями поддержки детей в учебе (73 балла)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79531845909</cp:lastModifiedBy>
  <cp:revision>7</cp:revision>
  <dcterms:created xsi:type="dcterms:W3CDTF">2021-03-16T01:41:07Z</dcterms:created>
  <dcterms:modified xsi:type="dcterms:W3CDTF">2022-04-24T17:35:23Z</dcterms:modified>
</cp:coreProperties>
</file>